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8" r:id="rId5"/>
    <p:sldId id="261" r:id="rId6"/>
    <p:sldId id="259" r:id="rId7"/>
    <p:sldId id="263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254" y="-1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A0E3-475B-47C9-98B3-379293B00E38}" type="datetimeFigureOut">
              <a:rPr lang="en-US" smtClean="0"/>
              <a:t>2/25/2014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CB8A-5E38-408E-B6EC-A0F342519CF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A0E3-475B-47C9-98B3-379293B00E38}" type="datetimeFigureOut">
              <a:rPr lang="en-US" smtClean="0"/>
              <a:t>2/25/2014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CB8A-5E38-408E-B6EC-A0F342519C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A0E3-475B-47C9-98B3-379293B00E38}" type="datetimeFigureOut">
              <a:rPr lang="en-US" smtClean="0"/>
              <a:t>2/25/2014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CB8A-5E38-408E-B6EC-A0F342519C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A0E3-475B-47C9-98B3-379293B00E38}" type="datetimeFigureOut">
              <a:rPr lang="en-US" smtClean="0"/>
              <a:t>2/25/2014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CB8A-5E38-408E-B6EC-A0F342519C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A0E3-475B-47C9-98B3-379293B00E38}" type="datetimeFigureOut">
              <a:rPr lang="en-US" smtClean="0"/>
              <a:t>2/25/2014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CB8A-5E38-408E-B6EC-A0F342519CF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A0E3-475B-47C9-98B3-379293B00E38}" type="datetimeFigureOut">
              <a:rPr lang="en-US" smtClean="0"/>
              <a:t>2/25/2014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CB8A-5E38-408E-B6EC-A0F342519C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A0E3-475B-47C9-98B3-379293B00E38}" type="datetimeFigureOut">
              <a:rPr lang="en-US" smtClean="0"/>
              <a:t>2/25/2014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CB8A-5E38-408E-B6EC-A0F342519C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A0E3-475B-47C9-98B3-379293B00E38}" type="datetimeFigureOut">
              <a:rPr lang="en-US" smtClean="0"/>
              <a:t>2/25/2014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CB8A-5E38-408E-B6EC-A0F342519C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A0E3-475B-47C9-98B3-379293B00E38}" type="datetimeFigureOut">
              <a:rPr lang="en-US" smtClean="0"/>
              <a:t>2/25/2014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CB8A-5E38-408E-B6EC-A0F342519C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A0E3-475B-47C9-98B3-379293B00E38}" type="datetimeFigureOut">
              <a:rPr lang="en-US" smtClean="0"/>
              <a:t>2/25/2014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CB8A-5E38-408E-B6EC-A0F342519C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A0E3-475B-47C9-98B3-379293B00E38}" type="datetimeFigureOut">
              <a:rPr lang="en-US" smtClean="0"/>
              <a:t>2/25/2014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5725CB8A-5E38-408E-B6EC-A0F342519CF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50E8A0E3-475B-47C9-98B3-379293B00E38}" type="datetimeFigureOut">
              <a:rPr lang="en-US" smtClean="0"/>
              <a:t>2/25/2014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5725CB8A-5E38-408E-B6EC-A0F342519CF7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Deliverable 3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10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6488"/>
          </a:xfrm>
        </p:spPr>
        <p:txBody>
          <a:bodyPr>
            <a:normAutofit/>
          </a:bodyPr>
          <a:lstStyle/>
          <a:p>
            <a:r>
              <a:rPr lang="en-US" dirty="0" smtClean="0"/>
              <a:t>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389120"/>
          </a:xfrm>
        </p:spPr>
        <p:txBody>
          <a:bodyPr/>
          <a:lstStyle/>
          <a:p>
            <a:r>
              <a:rPr lang="en-US" dirty="0" smtClean="0"/>
              <a:t>“A design decision imposed by environment or a stakeholder that impacts or limits the design.”</a:t>
            </a:r>
            <a:endParaRPr lang="en-US" dirty="0"/>
          </a:p>
        </p:txBody>
      </p:sp>
      <p:pic>
        <p:nvPicPr>
          <p:cNvPr id="3074" name="Picture 2" descr="C:\Users\owner\Desktop\iStock_000008482342XSm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133600"/>
            <a:ext cx="3810001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owner\Desktop\AntiConstraintsBalan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279" y="3675529"/>
            <a:ext cx="520065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3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Constraints (continued)</a:t>
            </a:r>
            <a:endParaRPr lang="en-US" dirty="0"/>
          </a:p>
        </p:txBody>
      </p:sp>
      <p:pic>
        <p:nvPicPr>
          <p:cNvPr id="6146" name="Picture 2" descr="C:\Users\owner\Desktop\downloa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144" y="2133600"/>
            <a:ext cx="4049712" cy="340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owner\Desktop\services_design_test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838" y="1111982"/>
            <a:ext cx="2828925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owner\Desktop\image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2519"/>
            <a:ext cx="2619376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50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167" y="-1073"/>
            <a:ext cx="8229600" cy="856488"/>
          </a:xfrm>
        </p:spPr>
        <p:txBody>
          <a:bodyPr>
            <a:normAutofit/>
          </a:bodyPr>
          <a:lstStyle/>
          <a:p>
            <a:r>
              <a:rPr lang="en-US" dirty="0" smtClean="0"/>
              <a:t>Standards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67" y="1600200"/>
            <a:ext cx="8229600" cy="4389120"/>
          </a:xfrm>
        </p:spPr>
        <p:txBody>
          <a:bodyPr/>
          <a:lstStyle/>
          <a:p>
            <a:r>
              <a:rPr lang="en-US" dirty="0" smtClean="0"/>
              <a:t>“A standard or established way of doing things that ensure interoperability.”</a:t>
            </a:r>
            <a:endParaRPr lang="en-US" dirty="0"/>
          </a:p>
        </p:txBody>
      </p:sp>
      <p:pic>
        <p:nvPicPr>
          <p:cNvPr id="2050" name="Picture 2" descr="C:\Users\owner\Desktop\imag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15398">
            <a:off x="2359386" y="3737572"/>
            <a:ext cx="6328571" cy="180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owner\Desktop\downloa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67" y="2800350"/>
            <a:ext cx="258127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56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13952"/>
            <a:ext cx="8229600" cy="856488"/>
          </a:xfrm>
        </p:spPr>
        <p:txBody>
          <a:bodyPr>
            <a:normAutofit/>
          </a:bodyPr>
          <a:lstStyle/>
          <a:p>
            <a:r>
              <a:rPr lang="en-US" dirty="0" smtClean="0"/>
              <a:t>Standards (continued)</a:t>
            </a:r>
            <a:endParaRPr lang="en-US" dirty="0"/>
          </a:p>
        </p:txBody>
      </p:sp>
      <p:pic>
        <p:nvPicPr>
          <p:cNvPr id="5122" name="Picture 2" descr="C:\Users\owner\Desktop\imag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51" y="1676400"/>
            <a:ext cx="2554274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owner\Desktop\images 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676400"/>
            <a:ext cx="2438400" cy="311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owner\Desktop\downloa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500" y="4876800"/>
            <a:ext cx="4090100" cy="1565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51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82"/>
            <a:ext cx="8229600" cy="856488"/>
          </a:xfrm>
        </p:spPr>
        <p:txBody>
          <a:bodyPr>
            <a:normAutofit/>
          </a:bodyPr>
          <a:lstStyle/>
          <a:p>
            <a:r>
              <a:rPr lang="en-US" dirty="0" smtClean="0"/>
              <a:t>Requirements 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14400"/>
            <a:ext cx="8229600" cy="4389120"/>
          </a:xfrm>
        </p:spPr>
        <p:txBody>
          <a:bodyPr/>
          <a:lstStyle/>
          <a:p>
            <a:r>
              <a:rPr lang="en-US" dirty="0" smtClean="0"/>
              <a:t>“The complete set of all system requirements.”</a:t>
            </a:r>
            <a:endParaRPr lang="en-US" dirty="0"/>
          </a:p>
        </p:txBody>
      </p:sp>
      <p:pic>
        <p:nvPicPr>
          <p:cNvPr id="4098" name="Picture 2" descr="C:\Users\owner\Desktop\requirement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1905000"/>
            <a:ext cx="7767638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03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1475" y="-1588"/>
            <a:ext cx="9888538" cy="687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-210913" y="-152400"/>
            <a:ext cx="9744075" cy="838200"/>
          </a:xfrm>
          <a:prstGeom prst="rect">
            <a:avLst/>
          </a:prstGeom>
        </p:spPr>
        <p:txBody>
          <a:bodyPr vert="horz" lIns="0" rIns="0" bIns="0" anchor="b">
            <a:normAutofit fontScale="9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Requirements Specification (continued)</a:t>
            </a:r>
            <a:endParaRPr lang="en-US" dirty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6335713" y="6099175"/>
            <a:ext cx="3097212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folHlink"/>
              </a:buClr>
              <a:buSzPct val="75000"/>
              <a:buFont typeface="Monotype Sorts" pitchFamily="2" charset="2"/>
              <a:buNone/>
              <a:defRPr/>
            </a:pPr>
            <a:r>
              <a:rPr kumimoji="1"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sym typeface="Wingdings" pitchFamily="2" charset="2"/>
              </a:rPr>
              <a:t>Photo by Declan </a:t>
            </a:r>
            <a:r>
              <a:rPr kumimoji="1" lang="en-US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sym typeface="Wingdings" pitchFamily="2" charset="2"/>
              </a:rPr>
              <a:t>McCullagh</a:t>
            </a:r>
            <a:endParaRPr kumimoji="1"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8460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165</TotalTime>
  <Words>62</Words>
  <Application>Microsoft Office PowerPoint</Application>
  <PresentationFormat>On-screen Show (4:3)</PresentationFormat>
  <Paragraphs>11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Flow</vt:lpstr>
      <vt:lpstr>Deliverable 3</vt:lpstr>
      <vt:lpstr>Constraints</vt:lpstr>
      <vt:lpstr>Constraints (continued)</vt:lpstr>
      <vt:lpstr>Standards</vt:lpstr>
      <vt:lpstr>Standards (continued)</vt:lpstr>
      <vt:lpstr>Requirements Specification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Deliverable 3</dc:title>
  <dc:creator>owner</dc:creator>
  <cp:lastModifiedBy>owner</cp:lastModifiedBy>
  <cp:revision>12</cp:revision>
  <dcterms:created xsi:type="dcterms:W3CDTF">2014-02-24T02:28:41Z</dcterms:created>
  <dcterms:modified xsi:type="dcterms:W3CDTF">2014-02-26T06:39:50Z</dcterms:modified>
</cp:coreProperties>
</file>